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E085-07D3-4A5B-ADB6-D9A18FBE9089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1BF7-A34E-40A8-9A67-7DD6A2F0C65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E085-07D3-4A5B-ADB6-D9A18FBE9089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1BF7-A34E-40A8-9A67-7DD6A2F0C6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E085-07D3-4A5B-ADB6-D9A18FBE9089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1BF7-A34E-40A8-9A67-7DD6A2F0C6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E085-07D3-4A5B-ADB6-D9A18FBE9089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1BF7-A34E-40A8-9A67-7DD6A2F0C6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E085-07D3-4A5B-ADB6-D9A18FBE9089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1BF7-A34E-40A8-9A67-7DD6A2F0C6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E085-07D3-4A5B-ADB6-D9A18FBE9089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1BF7-A34E-40A8-9A67-7DD6A2F0C6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E085-07D3-4A5B-ADB6-D9A18FBE9089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1BF7-A34E-40A8-9A67-7DD6A2F0C65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E085-07D3-4A5B-ADB6-D9A18FBE9089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1BF7-A34E-40A8-9A67-7DD6A2F0C6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E085-07D3-4A5B-ADB6-D9A18FBE9089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1BF7-A34E-40A8-9A67-7DD6A2F0C6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E085-07D3-4A5B-ADB6-D9A18FBE9089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1BF7-A34E-40A8-9A67-7DD6A2F0C6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E085-07D3-4A5B-ADB6-D9A18FBE9089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51BF7-A34E-40A8-9A67-7DD6A2F0C65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ACE085-07D3-4A5B-ADB6-D9A18FBE9089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EB51BF7-A34E-40A8-9A67-7DD6A2F0C6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338" y="116632"/>
            <a:ext cx="6831086" cy="6597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6323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6408712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9990795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Slipstream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RAMKISHOR</dc:creator>
  <cp:lastModifiedBy>RAMKISHOR</cp:lastModifiedBy>
  <cp:revision>2</cp:revision>
  <dcterms:created xsi:type="dcterms:W3CDTF">2020-07-10T04:20:00Z</dcterms:created>
  <dcterms:modified xsi:type="dcterms:W3CDTF">2020-07-10T04:40:34Z</dcterms:modified>
</cp:coreProperties>
</file>