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7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D2C2-8FC1-4BDC-A9E3-23F7269D91C1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3E03-CF05-4FEE-9AA8-B0E689844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38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D2C2-8FC1-4BDC-A9E3-23F7269D91C1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3E03-CF05-4FEE-9AA8-B0E689844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5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D2C2-8FC1-4BDC-A9E3-23F7269D91C1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3E03-CF05-4FEE-9AA8-B0E689844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32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D2C2-8FC1-4BDC-A9E3-23F7269D91C1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3E03-CF05-4FEE-9AA8-B0E689844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41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D2C2-8FC1-4BDC-A9E3-23F7269D91C1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3E03-CF05-4FEE-9AA8-B0E689844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4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D2C2-8FC1-4BDC-A9E3-23F7269D91C1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3E03-CF05-4FEE-9AA8-B0E689844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1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D2C2-8FC1-4BDC-A9E3-23F7269D91C1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3E03-CF05-4FEE-9AA8-B0E689844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2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D2C2-8FC1-4BDC-A9E3-23F7269D91C1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3E03-CF05-4FEE-9AA8-B0E689844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2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D2C2-8FC1-4BDC-A9E3-23F7269D91C1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3E03-CF05-4FEE-9AA8-B0E689844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19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D2C2-8FC1-4BDC-A9E3-23F7269D91C1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3E03-CF05-4FEE-9AA8-B0E689844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3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D2C2-8FC1-4BDC-A9E3-23F7269D91C1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3E03-CF05-4FEE-9AA8-B0E689844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95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AD2C2-8FC1-4BDC-A9E3-23F7269D91C1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43E03-CF05-4FEE-9AA8-B0E689844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5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762059"/>
              </p:ext>
            </p:extLst>
          </p:nvPr>
        </p:nvGraphicFramePr>
        <p:xfrm>
          <a:off x="971600" y="188640"/>
          <a:ext cx="5112568" cy="6525422"/>
        </p:xfrm>
        <a:graphic>
          <a:graphicData uri="http://schemas.openxmlformats.org/drawingml/2006/table">
            <a:tbl>
              <a:tblPr/>
              <a:tblGrid>
                <a:gridCol w="301141"/>
                <a:gridCol w="2291147"/>
                <a:gridCol w="1440160"/>
                <a:gridCol w="1080120"/>
              </a:tblGrid>
              <a:tr h="32569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BC_40"/>
                        </a:rPr>
                        <a:t>izcU</a:t>
                      </a:r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BC_40"/>
                        </a:rPr>
                        <a:t>/k </a:t>
                      </a:r>
                      <a:r>
                        <a:rPr lang="en-US" sz="2400" b="1" i="0" u="none" strike="noStrike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BC_40"/>
                        </a:rPr>
                        <a:t>lfefr</a:t>
                      </a:r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BC_40"/>
                        </a:rPr>
                        <a:t> </a:t>
                      </a:r>
                      <a:r>
                        <a:rPr lang="en-US" sz="2400" b="1" i="0" u="none" strike="noStrike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BC_40"/>
                        </a:rPr>
                        <a:t>vkn'kZ</a:t>
                      </a:r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BC_40"/>
                        </a:rPr>
                        <a:t> </a:t>
                      </a:r>
                      <a:r>
                        <a:rPr lang="en-US" sz="2400" b="1" i="0" u="none" strike="noStrike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BC_40"/>
                        </a:rPr>
                        <a:t>fo|kefUnj</a:t>
                      </a:r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BC_40"/>
                        </a:rPr>
                        <a:t>] </a:t>
                      </a:r>
                      <a:r>
                        <a:rPr lang="en-US" sz="2400" b="1" i="0" u="none" strike="noStrike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BC_40"/>
                        </a:rPr>
                        <a:t>tks</a:t>
                      </a:r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BC_40"/>
                        </a:rPr>
                        <a:t>/</a:t>
                      </a:r>
                      <a:r>
                        <a:rPr lang="en-US" sz="2400" b="1" i="0" u="none" strike="noStrike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BC_40"/>
                        </a:rPr>
                        <a:t>kiqj</a:t>
                      </a:r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BC_40"/>
                        </a:rPr>
                        <a:t> 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58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KBC_40"/>
                        </a:rPr>
                        <a:t> 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KBC_40"/>
                        </a:rPr>
                        <a:t>lfefr</a:t>
                      </a: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KBC_4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KBC_40"/>
                        </a:rPr>
                        <a:t>dk;Zdkfj.kh</a:t>
                      </a: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KBC_4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KBC_40"/>
                        </a:rPr>
                        <a:t>lnL</a:t>
                      </a: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KBC_40"/>
                        </a:rPr>
                        <a:t>; </a:t>
                      </a:r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KBC_40"/>
                        </a:rPr>
                        <a:t>lwph</a:t>
                      </a: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KBC_40"/>
                        </a:rPr>
                        <a:t> 2020-21</a:t>
                      </a:r>
                    </a:p>
                  </a:txBody>
                  <a:tcPr marL="4642" marR="4642" marT="46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BC_40"/>
                        </a:rPr>
                        <a:t> </a:t>
                      </a:r>
                    </a:p>
                  </a:txBody>
                  <a:tcPr marL="4642" marR="4642" marT="464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5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31"/>
                        </a:rPr>
                        <a:t>Ø-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31"/>
                        </a:rPr>
                        <a:t>uke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31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31"/>
                        </a:rPr>
                        <a:t>inuke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31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31"/>
                        </a:rPr>
                        <a:t>py</a:t>
                      </a:r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31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31"/>
                        </a:rPr>
                        <a:t>nwjHkk"k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31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fueZy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xgyksr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10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v/;{k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9829029511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ikjley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tSu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10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mik/;{k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9414135576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gjh'k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yksfg;k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10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O;oLFkkid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9414214277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v'kksd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xgyksr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10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dks"kk/;{k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9784003524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feJhyky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iztkifr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10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lfpo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9784010801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a-DK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 ek/konkl th oS".ko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dk;kZy; izeq[k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9784010847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pSru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izdk'k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lSu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10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'kSf{kd izHkkjh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9413165470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vkseizdk'k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/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kkew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10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lsok izeq[k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9828147276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izdk'kpUnz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'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kekZ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izpkj izeq[k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9352741599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nsokjke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dqjfM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+;k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lEidZ izeq[k 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9414130663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xksiky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flag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jktiqjksfgr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10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i;kZoj.k izeq[k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9829028730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jfoUnz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lka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[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kyk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10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iwoZ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Nk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= </a:t>
                      </a:r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izfrfuf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/k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9799781950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Hkxoku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'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kkjnk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10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vfHkHkkod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izfrfuf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/k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9828257818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t;flag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pkS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/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kjh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10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vfHkHkkod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izfrfuf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/k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9461111370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fd'kksj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flag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lka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[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kyk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10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lnL</a:t>
                      </a:r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;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9829528232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izseflag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nsoM+k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lnL</a:t>
                      </a:r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;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9829028792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/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kujkt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oS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".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ko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lnL</a:t>
                      </a:r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; 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9414201114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xtsUnz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flag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lks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&lt;+k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lnL</a:t>
                      </a:r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; 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9414615153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jkds'k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ifjgkj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10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lnL</a:t>
                      </a:r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; 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9414476469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v[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ksflag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jktiqjksfgr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10"/>
                      </a:endParaRP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lnL</a:t>
                      </a:r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;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7742165855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Jherh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yrk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th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ikj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[k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lnL</a:t>
                      </a:r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;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9413328515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Jherh vk'kk th tks'kh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lnL</a:t>
                      </a:r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;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9784010960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 Hkksejkt th tks'kh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vkpk;Z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izfrfuf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/k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7727010422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8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4642" marR="4642" marT="4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Jherh clUrh th HkV~M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vkpk;Z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izfrfuf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10"/>
                        </a:rPr>
                        <a:t>/k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7726006883</a:t>
                      </a:r>
                    </a:p>
                  </a:txBody>
                  <a:tcPr marL="4642" marR="4642" marT="4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92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228</Words>
  <Application>Microsoft Office PowerPoint</Application>
  <PresentationFormat>On-screen Show (4:3)</PresentationFormat>
  <Paragraphs>104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RAMKISHOR</dc:creator>
  <cp:lastModifiedBy>RAMKISHOR</cp:lastModifiedBy>
  <cp:revision>3</cp:revision>
  <dcterms:created xsi:type="dcterms:W3CDTF">2021-03-15T05:10:54Z</dcterms:created>
  <dcterms:modified xsi:type="dcterms:W3CDTF">2021-03-15T05:31:13Z</dcterms:modified>
</cp:coreProperties>
</file>