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490B"/>
    <a:srgbClr val="BAE7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2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tt.jpg 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683204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4075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161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Droplet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2015-05-27T03:24:59Z</dcterms:created>
  <dcterms:modified xsi:type="dcterms:W3CDTF">2016-03-03T06:56:44Z</dcterms:modified>
</cp:coreProperties>
</file>